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2" r:id="rId5"/>
    <p:sldId id="280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63" r:id="rId19"/>
    <p:sldId id="261" r:id="rId20"/>
    <p:sldId id="258" r:id="rId21"/>
    <p:sldId id="259" r:id="rId22"/>
    <p:sldId id="260" r:id="rId23"/>
    <p:sldId id="264" r:id="rId24"/>
    <p:sldId id="265" r:id="rId25"/>
    <p:sldId id="279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-109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405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437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20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857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8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916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376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76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035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184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623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79747-24CA-4067-AEFF-C603AEFCA4B3}" type="datetimeFigureOut">
              <a:rPr lang="ko-KR" altLang="en-US" smtClean="0"/>
              <a:t>2020-02-27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67A80-89AE-4F75-B8D7-D7C9A76DC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458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솔데스크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프로젝트 </a:t>
            </a:r>
            <a:endParaRPr lang="en-US" altLang="ko-KR" dirty="0" smtClean="0"/>
          </a:p>
          <a:p>
            <a:r>
              <a:rPr lang="en-US" altLang="ko-KR" dirty="0"/>
              <a:t>	</a:t>
            </a:r>
            <a:endParaRPr lang="en-US" altLang="ko-KR" dirty="0" smtClean="0"/>
          </a:p>
          <a:p>
            <a:pPr algn="r"/>
            <a:r>
              <a:rPr lang="en-US" altLang="ko-KR" dirty="0"/>
              <a:t>	</a:t>
            </a:r>
            <a:r>
              <a:rPr lang="en-US" altLang="ko-KR" dirty="0" smtClean="0"/>
              <a:t>	</a:t>
            </a:r>
            <a:r>
              <a:rPr lang="ko-KR" altLang="en-US" sz="2400" dirty="0" smtClean="0"/>
              <a:t>김은택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김재훈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115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3110"/>
            <a:ext cx="2808312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5361149"/>
            <a:ext cx="414515" cy="414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17178" y="1988840"/>
            <a:ext cx="3312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 err="1" smtClean="0"/>
              <a:t>페이스</a:t>
            </a:r>
            <a:r>
              <a:rPr lang="ko-KR" altLang="en-US" sz="2000" b="1" dirty="0" err="1"/>
              <a:t>북</a:t>
            </a:r>
            <a:r>
              <a:rPr lang="ko-KR" altLang="en-US" sz="2000" b="1" dirty="0" smtClean="0"/>
              <a:t> 공유하기 </a:t>
            </a:r>
            <a:endParaRPr lang="en-US" altLang="ko-KR" sz="2000" b="1" dirty="0" smtClean="0"/>
          </a:p>
          <a:p>
            <a:endParaRPr lang="en-US" altLang="ko-KR" sz="2000" b="1" dirty="0"/>
          </a:p>
          <a:p>
            <a:r>
              <a:rPr lang="en-US" altLang="ko-KR" sz="2000" b="1" dirty="0" smtClean="0"/>
              <a:t>    </a:t>
            </a:r>
            <a:r>
              <a:rPr lang="ko-KR" altLang="en-US" sz="2000" b="1" dirty="0" smtClean="0"/>
              <a:t>버튼 클릭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/>
          </a:p>
          <a:p>
            <a:r>
              <a:rPr lang="en-US" altLang="ko-KR" sz="2000" b="1" dirty="0" smtClean="0"/>
              <a:t>2. </a:t>
            </a:r>
            <a:r>
              <a:rPr lang="ko-KR" altLang="en-US" sz="2000" b="1" dirty="0" err="1" smtClean="0"/>
              <a:t>페이스북으로</a:t>
            </a:r>
            <a:r>
              <a:rPr lang="ko-KR" altLang="en-US" sz="2000" b="1" dirty="0" smtClean="0"/>
              <a:t> 넘어가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 smtClean="0"/>
          </a:p>
          <a:p>
            <a:r>
              <a:rPr lang="en-US" altLang="ko-KR" sz="2000" b="1" dirty="0" smtClean="0"/>
              <a:t>   </a:t>
            </a:r>
            <a:r>
              <a:rPr lang="ko-KR" altLang="en-US" sz="2000" b="1" dirty="0" smtClean="0"/>
              <a:t>공유를 할 수 있습니다</a:t>
            </a:r>
            <a:r>
              <a:rPr lang="en-US" altLang="ko-KR" sz="2000" b="1" dirty="0" smtClean="0"/>
              <a:t>.</a:t>
            </a:r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186" y="1050664"/>
            <a:ext cx="2545854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오른쪽 화살표 10"/>
          <p:cNvSpPr/>
          <p:nvPr/>
        </p:nvSpPr>
        <p:spPr>
          <a:xfrm>
            <a:off x="5292080" y="2636912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37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3110"/>
            <a:ext cx="2808312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5361149"/>
            <a:ext cx="414515" cy="414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17178" y="1988840"/>
            <a:ext cx="3312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밴드 공유하기 </a:t>
            </a:r>
            <a:endParaRPr lang="en-US" altLang="ko-KR" sz="2000" b="1" dirty="0" smtClean="0"/>
          </a:p>
          <a:p>
            <a:endParaRPr lang="en-US" altLang="ko-KR" sz="2000" b="1" dirty="0"/>
          </a:p>
          <a:p>
            <a:r>
              <a:rPr lang="en-US" altLang="ko-KR" sz="2000" b="1" dirty="0" smtClean="0"/>
              <a:t>    </a:t>
            </a:r>
            <a:r>
              <a:rPr lang="ko-KR" altLang="en-US" sz="2000" b="1" dirty="0" smtClean="0"/>
              <a:t>버튼 클릭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/>
          </a:p>
          <a:p>
            <a:r>
              <a:rPr lang="en-US" altLang="ko-KR" sz="2000" b="1" dirty="0" smtClean="0"/>
              <a:t>2.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밴드으로</a:t>
            </a:r>
            <a:r>
              <a:rPr lang="ko-KR" altLang="en-US" sz="2000" b="1" dirty="0" smtClean="0"/>
              <a:t> 넘어가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 smtClean="0"/>
          </a:p>
          <a:p>
            <a:r>
              <a:rPr lang="en-US" altLang="ko-KR" sz="2000" b="1" dirty="0" smtClean="0"/>
              <a:t>   </a:t>
            </a:r>
            <a:r>
              <a:rPr lang="ko-KR" altLang="en-US" sz="2000" b="1" dirty="0" smtClean="0"/>
              <a:t>공유를 할 수 있습니다</a:t>
            </a:r>
            <a:r>
              <a:rPr lang="en-US" altLang="ko-KR" sz="2000" b="1" dirty="0" smtClean="0"/>
              <a:t>.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753626"/>
            <a:ext cx="2765046" cy="491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오른쪽 화살표 8"/>
          <p:cNvSpPr/>
          <p:nvPr/>
        </p:nvSpPr>
        <p:spPr>
          <a:xfrm>
            <a:off x="5220072" y="2636912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42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3871"/>
            <a:ext cx="2592288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31" y="4589709"/>
            <a:ext cx="414515" cy="414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84168" y="2760893"/>
            <a:ext cx="331236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영화 목록으로 넘어갑니다</a:t>
            </a:r>
            <a:r>
              <a:rPr lang="en-US" altLang="ko-KR" sz="1900" b="1" dirty="0" smtClean="0"/>
              <a:t>.</a:t>
            </a:r>
            <a:endParaRPr lang="en-US" altLang="ko-KR" sz="1900" b="1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934" y="840160"/>
            <a:ext cx="2889131" cy="5136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오른쪽 화살표 7"/>
          <p:cNvSpPr/>
          <p:nvPr/>
        </p:nvSpPr>
        <p:spPr>
          <a:xfrm>
            <a:off x="5388396" y="2636912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805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3871"/>
            <a:ext cx="2592288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31" y="4221088"/>
            <a:ext cx="414515" cy="414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9782" y="1916832"/>
            <a:ext cx="3442737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영화 검색 </a:t>
            </a:r>
            <a:r>
              <a:rPr lang="ko-KR" altLang="en-US" sz="1900" b="1" dirty="0" err="1" smtClean="0"/>
              <a:t>으로</a:t>
            </a:r>
            <a:r>
              <a:rPr lang="ko-KR" altLang="en-US" sz="1900" b="1" dirty="0" smtClean="0"/>
              <a:t> 넘어갑니다</a:t>
            </a:r>
            <a:r>
              <a:rPr lang="en-US" altLang="ko-KR" sz="1900" b="1" dirty="0" smtClean="0"/>
              <a:t>.</a:t>
            </a:r>
          </a:p>
          <a:p>
            <a:endParaRPr lang="en-US" altLang="ko-KR" sz="1900" b="1" dirty="0" smtClean="0"/>
          </a:p>
          <a:p>
            <a:endParaRPr lang="en-US" altLang="ko-KR" sz="1900" b="1" dirty="0" smtClean="0"/>
          </a:p>
          <a:p>
            <a:r>
              <a:rPr lang="ko-KR" altLang="en-US" sz="1900" b="1" dirty="0" err="1" smtClean="0"/>
              <a:t>히트맨을</a:t>
            </a:r>
            <a:r>
              <a:rPr lang="ko-KR" altLang="en-US" sz="1900" b="1" dirty="0" smtClean="0"/>
              <a:t> 검색하면 영화 정보</a:t>
            </a:r>
            <a:endParaRPr lang="en-US" altLang="ko-KR" sz="1900" b="1" dirty="0" smtClean="0"/>
          </a:p>
          <a:p>
            <a:endParaRPr lang="en-US" altLang="ko-KR" sz="1900" b="1" dirty="0" smtClean="0"/>
          </a:p>
          <a:p>
            <a:r>
              <a:rPr lang="ko-KR" altLang="en-US" sz="1900" b="1" dirty="0" smtClean="0"/>
              <a:t>볼 수 있습니다</a:t>
            </a:r>
            <a:r>
              <a:rPr lang="en-US" altLang="ko-KR" sz="1900" b="1" dirty="0" smtClean="0"/>
              <a:t>.</a:t>
            </a:r>
          </a:p>
          <a:p>
            <a:endParaRPr lang="en-US" altLang="ko-KR" sz="1900" b="1" dirty="0"/>
          </a:p>
        </p:txBody>
      </p:sp>
      <p:sp>
        <p:nvSpPr>
          <p:cNvPr id="8" name="오른쪽 화살표 7"/>
          <p:cNvSpPr/>
          <p:nvPr/>
        </p:nvSpPr>
        <p:spPr>
          <a:xfrm>
            <a:off x="5220073" y="2611107"/>
            <a:ext cx="648072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360" y="836712"/>
            <a:ext cx="2380712" cy="448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383983"/>
            <a:ext cx="2096833" cy="4097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999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868144" y="2420888"/>
            <a:ext cx="34563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이번 주 영화 목록으로 넘어</a:t>
            </a:r>
            <a:endParaRPr lang="en-US" altLang="ko-KR" sz="1900" b="1" dirty="0" smtClean="0"/>
          </a:p>
          <a:p>
            <a:endParaRPr lang="en-US" altLang="ko-KR" sz="1900" b="1" dirty="0" smtClean="0"/>
          </a:p>
          <a:p>
            <a:r>
              <a:rPr lang="ko-KR" altLang="en-US" sz="1900" b="1" dirty="0" smtClean="0"/>
              <a:t>갑니다</a:t>
            </a:r>
            <a:r>
              <a:rPr lang="en-US" altLang="ko-KR" sz="1900" b="1" dirty="0" smtClean="0"/>
              <a:t>.</a:t>
            </a:r>
          </a:p>
          <a:p>
            <a:endParaRPr lang="en-US" altLang="ko-KR" sz="1900" b="1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5" y="593442"/>
            <a:ext cx="2223480" cy="5577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213" y="1251871"/>
            <a:ext cx="414515" cy="414515"/>
          </a:xfrm>
          <a:prstGeom prst="rect">
            <a:avLst/>
          </a:prstGeom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243" y="75243"/>
            <a:ext cx="2858473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오른쪽 화살표 10"/>
          <p:cNvSpPr/>
          <p:nvPr/>
        </p:nvSpPr>
        <p:spPr>
          <a:xfrm>
            <a:off x="5148064" y="2511085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13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005409" y="2590690"/>
            <a:ext cx="34563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일일 박스오피스 순위 목록</a:t>
            </a:r>
            <a:endParaRPr lang="en-US" altLang="ko-KR" sz="1900" b="1" dirty="0" smtClean="0"/>
          </a:p>
          <a:p>
            <a:r>
              <a:rPr lang="ko-KR" altLang="en-US" sz="1900" b="1" dirty="0" smtClean="0"/>
              <a:t>넘어갑니다</a:t>
            </a:r>
            <a:r>
              <a:rPr lang="en-US" altLang="ko-KR" sz="1900" b="1" dirty="0" smtClean="0"/>
              <a:t>.</a:t>
            </a:r>
            <a:endParaRPr lang="en-US" altLang="ko-KR" sz="1900" b="1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5" y="593442"/>
            <a:ext cx="2448271" cy="5577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840" y="1243850"/>
            <a:ext cx="414515" cy="414515"/>
          </a:xfrm>
          <a:prstGeom prst="rect">
            <a:avLst/>
          </a:prstGeom>
        </p:spPr>
      </p:pic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187" y="249468"/>
            <a:ext cx="2602885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오른쪽 화살표 7"/>
          <p:cNvSpPr/>
          <p:nvPr/>
        </p:nvSpPr>
        <p:spPr>
          <a:xfrm>
            <a:off x="4993668" y="2573105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42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3871"/>
            <a:ext cx="2592288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793" y="3789040"/>
            <a:ext cx="414515" cy="414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84168" y="2760893"/>
            <a:ext cx="331236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지도</a:t>
            </a:r>
            <a:r>
              <a:rPr lang="ko-KR" altLang="en-US" sz="1900" b="1" dirty="0"/>
              <a:t> </a:t>
            </a:r>
            <a:r>
              <a:rPr lang="ko-KR" altLang="en-US" sz="1900" b="1" dirty="0" err="1" smtClean="0"/>
              <a:t>으로</a:t>
            </a:r>
            <a:r>
              <a:rPr lang="ko-KR" altLang="en-US" sz="1900" b="1" dirty="0" smtClean="0"/>
              <a:t> 넘어갑니다</a:t>
            </a:r>
            <a:r>
              <a:rPr lang="en-US" altLang="ko-KR" sz="1900" b="1" dirty="0" smtClean="0"/>
              <a:t>.</a:t>
            </a:r>
            <a:endParaRPr lang="en-US" altLang="ko-KR" sz="1900" b="1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381000"/>
            <a:ext cx="2530896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오른쪽 화살표 8"/>
          <p:cNvSpPr/>
          <p:nvPr/>
        </p:nvSpPr>
        <p:spPr>
          <a:xfrm>
            <a:off x="5233211" y="2599702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480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853553" y="2780038"/>
            <a:ext cx="331236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 smtClean="0"/>
              <a:t>영화관 위치를 보여줍니다</a:t>
            </a:r>
            <a:r>
              <a:rPr lang="en-US" altLang="ko-KR" sz="1900" b="1" dirty="0" smtClean="0"/>
              <a:t>.</a:t>
            </a:r>
            <a:endParaRPr lang="en-US" altLang="ko-KR" sz="1900" b="1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2530896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80728"/>
            <a:ext cx="414515" cy="414515"/>
          </a:xfrm>
          <a:prstGeom prst="rect">
            <a:avLst/>
          </a:prstGeom>
        </p:spPr>
      </p:pic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740659"/>
            <a:ext cx="2727113" cy="48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894" y="1395243"/>
            <a:ext cx="2241059" cy="3984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293" y="1395243"/>
            <a:ext cx="2565095" cy="4560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오른쪽 화살표 10"/>
          <p:cNvSpPr/>
          <p:nvPr/>
        </p:nvSpPr>
        <p:spPr>
          <a:xfrm>
            <a:off x="5148064" y="2646040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9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844824"/>
            <a:ext cx="7040880" cy="3787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244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5967154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250" y="2852936"/>
            <a:ext cx="6001539" cy="3807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854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84784"/>
            <a:ext cx="5112568" cy="4525963"/>
          </a:xfr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5868144" y="3068960"/>
            <a:ext cx="230425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err="1" smtClean="0">
                <a:solidFill>
                  <a:schemeClr val="bg1">
                    <a:lumMod val="50000"/>
                  </a:schemeClr>
                </a:solidFill>
              </a:rPr>
              <a:t>무비누림</a:t>
            </a:r>
            <a:endParaRPr lang="ko-KR" altLang="en-US" sz="3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21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3446" y="140853"/>
            <a:ext cx="7602503" cy="62405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19743" y="1347596"/>
            <a:ext cx="46445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kobis</a:t>
            </a:r>
            <a:r>
              <a:rPr lang="ko-KR" altLang="en-US"/>
              <a:t> 영화 디비 사이트에서 제공하는 </a:t>
            </a:r>
            <a:r>
              <a:rPr lang="en-US" altLang="ko-KR"/>
              <a:t>xml</a:t>
            </a:r>
            <a:r>
              <a:rPr lang="ko-KR" altLang="en-US"/>
              <a:t> 파일 형식 </a:t>
            </a:r>
            <a:r>
              <a:rPr lang="en-US" altLang="ko-KR"/>
              <a:t> api </a:t>
            </a:r>
            <a:r>
              <a:rPr lang="ko-KR" altLang="en-US"/>
              <a:t>입니다 </a:t>
            </a:r>
            <a:r>
              <a:rPr lang="en-US" altLang="ko-KR"/>
              <a:t>(</a:t>
            </a:r>
            <a:r>
              <a:rPr lang="ko-KR" altLang="en-US"/>
              <a:t>제목 </a:t>
            </a:r>
            <a:r>
              <a:rPr lang="en-US" altLang="ko-KR"/>
              <a:t>:movieNm,</a:t>
            </a:r>
            <a:r>
              <a:rPr lang="ko-KR" altLang="en-US"/>
              <a:t> 출시일</a:t>
            </a:r>
            <a:r>
              <a:rPr lang="en-US" altLang="ko-KR"/>
              <a:t>:openDt, </a:t>
            </a:r>
            <a:r>
              <a:rPr lang="ko-KR" altLang="en-US"/>
              <a:t>관객수</a:t>
            </a:r>
            <a:r>
              <a:rPr lang="en-US" altLang="ko-KR"/>
              <a:t>:audiAcc)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23219" y="2632374"/>
            <a:ext cx="5793725" cy="3748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0" y="4300728"/>
            <a:ext cx="34564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ajax </a:t>
            </a:r>
            <a:r>
              <a:rPr lang="ko-KR" altLang="en-US"/>
              <a:t>에서</a:t>
            </a:r>
            <a:r>
              <a:rPr lang="en-US" altLang="ko-KR"/>
              <a:t> xml</a:t>
            </a:r>
            <a:r>
              <a:rPr lang="ko-KR" altLang="en-US"/>
              <a:t> 형식으로 요청해서 </a:t>
            </a:r>
            <a:r>
              <a:rPr lang="en-US" altLang="ko-KR"/>
              <a:t>xml</a:t>
            </a:r>
            <a:r>
              <a:rPr lang="ko-KR" altLang="en-US"/>
              <a:t>형식으로 </a:t>
            </a:r>
            <a:r>
              <a:rPr lang="en-US" altLang="ko-KR"/>
              <a:t> find</a:t>
            </a:r>
            <a:r>
              <a:rPr lang="ko-KR" altLang="en-US"/>
              <a:t>로 가져옵니다 </a:t>
            </a:r>
            <a:r>
              <a:rPr lang="en-US" altLang="ko-KR"/>
              <a:t>.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 rot="10800000">
            <a:off x="1871663" y="1668207"/>
            <a:ext cx="64808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rot="10800000">
            <a:off x="4085940" y="4621149"/>
            <a:ext cx="4860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9216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1158" y="188596"/>
            <a:ext cx="8963096" cy="640880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383851" y="2046570"/>
            <a:ext cx="5487544" cy="45508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1459" y="2521078"/>
            <a:ext cx="37264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theMovieDB</a:t>
            </a:r>
            <a:r>
              <a:rPr lang="ko-KR" altLang="en-US"/>
              <a:t> 영화 디비 사이트에서 제공하는 </a:t>
            </a:r>
            <a:r>
              <a:rPr lang="en-US" altLang="ko-KR"/>
              <a:t>Json</a:t>
            </a:r>
            <a:r>
              <a:rPr lang="ko-KR" altLang="en-US"/>
              <a:t> 파일 형식 </a:t>
            </a:r>
            <a:r>
              <a:rPr lang="en-US" altLang="ko-KR"/>
              <a:t> api </a:t>
            </a:r>
            <a:r>
              <a:rPr lang="ko-KR" altLang="en-US"/>
              <a:t>입니다 </a:t>
            </a:r>
            <a:r>
              <a:rPr lang="en-US" altLang="ko-KR"/>
              <a:t>(</a:t>
            </a:r>
            <a:r>
              <a:rPr lang="ko-KR" altLang="en-US"/>
              <a:t>제목 </a:t>
            </a:r>
            <a:r>
              <a:rPr lang="en-US" altLang="ko-KR"/>
              <a:t>:movieNm,</a:t>
            </a:r>
            <a:r>
              <a:rPr lang="ko-KR" altLang="en-US"/>
              <a:t> 출시일</a:t>
            </a:r>
            <a:r>
              <a:rPr lang="en-US" altLang="ko-KR"/>
              <a:t>:openDt, </a:t>
            </a:r>
            <a:r>
              <a:rPr lang="ko-KR" altLang="en-US"/>
              <a:t>관객수</a:t>
            </a:r>
            <a:r>
              <a:rPr lang="en-US" altLang="ko-KR"/>
              <a:t>:audiAcc)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 rot="16200000">
            <a:off x="1792524" y="2233722"/>
            <a:ext cx="3743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1459" y="4149090"/>
            <a:ext cx="34564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ajax </a:t>
            </a:r>
            <a:r>
              <a:rPr lang="ko-KR" altLang="en-US"/>
              <a:t>에서</a:t>
            </a:r>
            <a:r>
              <a:rPr lang="en-US" altLang="ko-KR"/>
              <a:t> Json</a:t>
            </a:r>
            <a:r>
              <a:rPr lang="ko-KR" altLang="en-US"/>
              <a:t>형식으로 요청해서 </a:t>
            </a:r>
            <a:r>
              <a:rPr lang="en-US" altLang="ko-KR"/>
              <a:t>xml</a:t>
            </a:r>
            <a:r>
              <a:rPr lang="ko-KR" altLang="en-US"/>
              <a:t>형식으로 </a:t>
            </a:r>
            <a:r>
              <a:rPr lang="en-US" altLang="ko-KR"/>
              <a:t> </a:t>
            </a:r>
            <a:r>
              <a:rPr lang="en-US" altLang="en-US"/>
              <a:t>JSON.stringify</a:t>
            </a:r>
            <a:r>
              <a:rPr lang="ko-KR" altLang="en-US"/>
              <a:t>로 가져옵니다 </a:t>
            </a:r>
            <a:r>
              <a:rPr lang="en-US" altLang="ko-KR"/>
              <a:t>.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221831" y="4789932"/>
            <a:ext cx="75609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8730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8568500" cy="405849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1728597"/>
            <a:ext cx="4357360" cy="37886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51798" y="3878897"/>
            <a:ext cx="13324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현재 위치 코딩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951798" y="1728597"/>
            <a:ext cx="5991097" cy="46933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56311" y="3878896"/>
            <a:ext cx="15121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/>
              <a:t>영화관 추천 지역 보여주기 </a:t>
            </a:r>
          </a:p>
        </p:txBody>
      </p:sp>
    </p:spTree>
    <p:extLst>
      <p:ext uri="{BB962C8B-B14F-4D97-AF65-F5344CB8AC3E}">
        <p14:creationId xmlns:p14="http://schemas.microsoft.com/office/powerpoint/2010/main" val="16411301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052736"/>
            <a:ext cx="6048672" cy="4983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73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최종 프로젝트 </a:t>
            </a:r>
            <a:r>
              <a:rPr lang="ko-KR" altLang="en-US" dirty="0" err="1" smtClean="0"/>
              <a:t>기능표</a:t>
            </a:r>
            <a:endParaRPr lang="ko-KR" alt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56792"/>
            <a:ext cx="488907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255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algn="ctr"/>
            <a:r>
              <a:rPr lang="en-US" altLang="ko-KR" sz="5000" b="1" dirty="0" smtClean="0"/>
              <a:t>The End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421406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0538" y="197768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적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3384376" cy="5080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283968" y="1484784"/>
            <a:ext cx="4390256" cy="5256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200" dirty="0" smtClean="0"/>
              <a:t>최근 </a:t>
            </a:r>
            <a:r>
              <a:rPr lang="ko-KR" altLang="en-US" sz="1200" dirty="0"/>
              <a:t>아카데미 </a:t>
            </a:r>
            <a:r>
              <a:rPr lang="ko-KR" altLang="en-US" sz="1200" dirty="0" smtClean="0"/>
              <a:t>시상식에서 봉준호 감독의 기생충이</a:t>
            </a:r>
            <a:endParaRPr lang="en-US" altLang="ko-KR" sz="1200" dirty="0" smtClean="0"/>
          </a:p>
          <a:p>
            <a:pPr algn="l"/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pPr algn="l"/>
            <a:r>
              <a:rPr lang="ko-KR" altLang="en-US" sz="1200" dirty="0" smtClean="0"/>
              <a:t>한국 영화 최초로 </a:t>
            </a:r>
            <a:r>
              <a:rPr lang="en-US" altLang="ko-KR" sz="1200" dirty="0"/>
              <a:t>4</a:t>
            </a:r>
            <a:r>
              <a:rPr lang="ko-KR" altLang="en-US" sz="1200" dirty="0"/>
              <a:t>개 </a:t>
            </a:r>
            <a:r>
              <a:rPr lang="ko-KR" altLang="en-US" sz="1200" dirty="0" smtClean="0"/>
              <a:t>부문에서 상을 받았다</a:t>
            </a:r>
            <a:r>
              <a:rPr lang="en-US" altLang="ko-KR" sz="1200" dirty="0" smtClean="0"/>
              <a:t>.</a:t>
            </a:r>
          </a:p>
          <a:p>
            <a:pPr algn="l"/>
            <a:endParaRPr lang="en-US" altLang="ko-KR" sz="1200" dirty="0"/>
          </a:p>
          <a:p>
            <a:pPr algn="l"/>
            <a:r>
              <a:rPr lang="ko-KR" altLang="en-US" sz="1200" dirty="0"/>
              <a:t>이미 알고 있듯 어떤 영화상품이 성공하면 그것이 대단한 브랜드가 되어 주변의 파생상품에도 영향을 미친다</a:t>
            </a:r>
            <a:r>
              <a:rPr lang="en-US" altLang="ko-KR" sz="1200" dirty="0" smtClean="0"/>
              <a:t>.</a:t>
            </a:r>
          </a:p>
          <a:p>
            <a:pPr algn="l"/>
            <a:endParaRPr lang="en-US" altLang="ko-KR" sz="1200" dirty="0"/>
          </a:p>
          <a:p>
            <a:pPr algn="l"/>
            <a:r>
              <a:rPr lang="ko-KR" altLang="en-US" sz="1200" dirty="0"/>
              <a:t>이번 영화 ‘기생충’도 이미 이런 조짐이 보인다</a:t>
            </a:r>
            <a:r>
              <a:rPr lang="en-US" altLang="ko-KR" sz="1200" dirty="0"/>
              <a:t>. </a:t>
            </a:r>
            <a:endParaRPr lang="en-US" altLang="ko-KR" sz="1200" dirty="0" smtClean="0"/>
          </a:p>
          <a:p>
            <a:pPr algn="l"/>
            <a:endParaRPr lang="en-US" altLang="ko-KR" sz="1200" dirty="0" smtClean="0"/>
          </a:p>
          <a:p>
            <a:pPr algn="l"/>
            <a:r>
              <a:rPr lang="ko-KR" altLang="en-US" sz="1200" dirty="0" smtClean="0"/>
              <a:t>이른바 </a:t>
            </a:r>
            <a:r>
              <a:rPr lang="ko-KR" altLang="en-US" sz="1200" dirty="0"/>
              <a:t>‘기생충’ 속 장면에 등장한 </a:t>
            </a:r>
            <a:r>
              <a:rPr lang="ko-KR" altLang="en-US" sz="1200" dirty="0" err="1"/>
              <a:t>농심의</a:t>
            </a:r>
            <a:r>
              <a:rPr lang="ko-KR" altLang="en-US" sz="1200" dirty="0"/>
              <a:t> ‘</a:t>
            </a:r>
            <a:r>
              <a:rPr lang="ko-KR" altLang="en-US" sz="1200" dirty="0" err="1"/>
              <a:t>짜파구리</a:t>
            </a:r>
            <a:r>
              <a:rPr lang="ko-KR" altLang="en-US" sz="1200" dirty="0"/>
              <a:t>’ 라면 같은 경우다</a:t>
            </a:r>
            <a:r>
              <a:rPr lang="en-US" altLang="ko-KR" sz="1200" dirty="0"/>
              <a:t>. </a:t>
            </a:r>
            <a:endParaRPr lang="en-US" altLang="ko-KR" sz="1200" dirty="0" smtClean="0"/>
          </a:p>
          <a:p>
            <a:pPr algn="l"/>
            <a:endParaRPr lang="en-US" altLang="ko-KR" sz="1200" dirty="0" smtClean="0"/>
          </a:p>
          <a:p>
            <a:pPr algn="l"/>
            <a:r>
              <a:rPr lang="ko-KR" altLang="en-US" sz="1200" dirty="0" smtClean="0"/>
              <a:t>물론 </a:t>
            </a:r>
            <a:r>
              <a:rPr lang="ko-KR" altLang="en-US" sz="1200" dirty="0" err="1"/>
              <a:t>짜파구리</a:t>
            </a:r>
            <a:r>
              <a:rPr lang="ko-KR" altLang="en-US" sz="1200" dirty="0"/>
              <a:t> 외에도 등장하는 상품 브랜드는 많았으며</a:t>
            </a:r>
            <a:r>
              <a:rPr lang="en-US" altLang="ko-KR" sz="1200" dirty="0"/>
              <a:t>, </a:t>
            </a:r>
            <a:r>
              <a:rPr lang="ko-KR" altLang="en-US" sz="1200" dirty="0"/>
              <a:t>그 브랜드의 주가는 상승 중이다</a:t>
            </a:r>
            <a:r>
              <a:rPr lang="en-US" altLang="ko-KR" sz="1200" dirty="0" smtClean="0"/>
              <a:t>.</a:t>
            </a:r>
          </a:p>
          <a:p>
            <a:pPr algn="l"/>
            <a:endParaRPr lang="en-US" altLang="ko-KR" sz="1200" dirty="0"/>
          </a:p>
          <a:p>
            <a:pPr algn="l"/>
            <a:r>
              <a:rPr lang="ko-KR" altLang="en-US" sz="1200" dirty="0" smtClean="0"/>
              <a:t>이제 </a:t>
            </a:r>
            <a:r>
              <a:rPr lang="ko-KR" altLang="en-US" sz="1200" dirty="0"/>
              <a:t>자연스레 이 수상이 한국 영화도 한류 </a:t>
            </a:r>
            <a:r>
              <a:rPr lang="ko-KR" altLang="en-US" sz="1200" dirty="0" err="1"/>
              <a:t>콘텐츠들</a:t>
            </a:r>
            <a:r>
              <a:rPr lang="ko-KR" altLang="en-US" sz="1200" dirty="0"/>
              <a:t> 처럼 더 이상 로컬이 아닌 </a:t>
            </a:r>
            <a:r>
              <a:rPr lang="ko-KR" altLang="en-US" sz="1200" dirty="0" err="1"/>
              <a:t>글로벌한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콘텐츠로</a:t>
            </a:r>
            <a:r>
              <a:rPr lang="ko-KR" altLang="en-US" sz="1200" dirty="0"/>
              <a:t> 받아들여지기 시작했다</a:t>
            </a:r>
            <a:r>
              <a:rPr lang="en-US" altLang="ko-KR" sz="1200" dirty="0" smtClean="0"/>
              <a:t>.</a:t>
            </a:r>
          </a:p>
          <a:p>
            <a:pPr algn="l"/>
            <a:endParaRPr lang="en-US" altLang="ko-KR" sz="1200" dirty="0"/>
          </a:p>
          <a:p>
            <a:pPr algn="l"/>
            <a:endParaRPr lang="en-US" altLang="ko-KR" sz="1200" dirty="0" smtClean="0"/>
          </a:p>
          <a:p>
            <a:pPr algn="l"/>
            <a:endParaRPr lang="en-US" altLang="ko-KR" sz="1200" dirty="0"/>
          </a:p>
          <a:p>
            <a:pPr marL="285750" indent="-285750" algn="l">
              <a:buFont typeface="Symbol" pitchFamily="18" charset="2"/>
              <a:buChar char="Þ"/>
            </a:pPr>
            <a:r>
              <a:rPr lang="ko-KR" altLang="en-US" sz="1400" b="1" dirty="0" smtClean="0"/>
              <a:t>이러한 이유로 인해 사람들한테 알고 싶은 영화</a:t>
            </a:r>
            <a:endParaRPr lang="en-US" altLang="ko-KR" sz="1400" b="1" dirty="0" smtClean="0"/>
          </a:p>
          <a:p>
            <a:pPr algn="l"/>
            <a:r>
              <a:rPr lang="en-US" altLang="ko-KR" sz="1400" b="1" dirty="0"/>
              <a:t> </a:t>
            </a:r>
            <a:r>
              <a:rPr lang="en-US" altLang="ko-KR" sz="1400" b="1" dirty="0" smtClean="0"/>
              <a:t>   </a:t>
            </a:r>
            <a:endParaRPr lang="en-US" altLang="ko-KR" sz="1400" b="1" dirty="0"/>
          </a:p>
          <a:p>
            <a:pPr algn="l"/>
            <a:r>
              <a:rPr lang="en-US" altLang="ko-KR" sz="1400" b="1" dirty="0" smtClean="0"/>
              <a:t>     </a:t>
            </a:r>
            <a:r>
              <a:rPr lang="ko-KR" altLang="en-US" sz="1400" b="1" dirty="0" smtClean="0"/>
              <a:t>정보를</a:t>
            </a:r>
            <a:r>
              <a:rPr lang="en-US" altLang="ko-KR" sz="1400" b="1" dirty="0"/>
              <a:t> </a:t>
            </a:r>
            <a:r>
              <a:rPr lang="ko-KR" altLang="en-US" sz="1400" b="1" dirty="0" smtClean="0"/>
              <a:t>검색을 하거나 우리나라에서 보지 못했던 </a:t>
            </a:r>
            <a:endParaRPr lang="en-US" altLang="ko-KR" sz="1400" b="1" dirty="0" smtClean="0"/>
          </a:p>
          <a:p>
            <a:pPr algn="l"/>
            <a:endParaRPr lang="en-US" altLang="ko-KR" sz="1400" b="1" dirty="0"/>
          </a:p>
          <a:p>
            <a:pPr algn="l"/>
            <a:r>
              <a:rPr lang="en-US" altLang="ko-KR" sz="1400" b="1" dirty="0" smtClean="0"/>
              <a:t>     </a:t>
            </a:r>
            <a:r>
              <a:rPr lang="ko-KR" altLang="en-US" sz="1400" b="1" dirty="0" smtClean="0"/>
              <a:t>다양한 영화를</a:t>
            </a:r>
            <a:r>
              <a:rPr lang="en-US" altLang="ko-KR" sz="1400" b="1" dirty="0"/>
              <a:t> </a:t>
            </a:r>
            <a:r>
              <a:rPr lang="ko-KR" altLang="en-US" sz="1400" b="1" dirty="0" smtClean="0"/>
              <a:t>알려주고 싶어서 주제를 선정</a:t>
            </a:r>
            <a:endParaRPr lang="en-US" altLang="ko-KR" sz="1400" b="1" dirty="0" smtClean="0"/>
          </a:p>
          <a:p>
            <a:pPr algn="l"/>
            <a:endParaRPr lang="en-US" altLang="ko-KR" sz="1400" b="1" dirty="0"/>
          </a:p>
          <a:p>
            <a:pPr algn="l"/>
            <a:r>
              <a:rPr lang="en-US" altLang="ko-KR" sz="1400" b="1" dirty="0" smtClean="0"/>
              <a:t>     </a:t>
            </a:r>
            <a:r>
              <a:rPr lang="ko-KR" altLang="en-US" sz="1400" b="1" dirty="0" smtClean="0"/>
              <a:t>하였다</a:t>
            </a:r>
            <a:r>
              <a:rPr lang="en-US" altLang="ko-KR" sz="1400" b="1" dirty="0" smtClean="0"/>
              <a:t>.    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3954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환경</a:t>
            </a:r>
            <a:endParaRPr lang="ko-KR" alt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772816"/>
            <a:ext cx="7021346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AutoShape 4" descr="https://mail.naver.com/read/image/?mailSN=30978&amp;attachIndex=2&amp;contentType=image/png&amp;offset=2285&amp;size=27398&amp;mimeSN=1582791362.498058.994.9984&amp;org=1&amp;u=kdw0439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572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메뉴 구조도</a:t>
            </a:r>
            <a:endParaRPr lang="ko-KR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556792"/>
            <a:ext cx="702158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837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92080" y="3356992"/>
            <a:ext cx="2592288" cy="114300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인트로</a:t>
            </a:r>
            <a:r>
              <a:rPr lang="ko-KR" altLang="en-US" sz="2800" dirty="0" smtClean="0"/>
              <a:t> 화면</a:t>
            </a:r>
            <a:endParaRPr lang="ko-KR" altLang="en-US" sz="2800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59" y="764704"/>
            <a:ext cx="3766809" cy="5968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139952" y="3511406"/>
            <a:ext cx="1440160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42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27984" y="1633364"/>
            <a:ext cx="3610744" cy="1143000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Home(</a:t>
            </a:r>
            <a:r>
              <a:rPr lang="ko-KR" altLang="en-US" sz="3200" dirty="0" smtClean="0"/>
              <a:t>메인 화면</a:t>
            </a:r>
            <a:r>
              <a:rPr lang="en-US" altLang="ko-KR" sz="3200" dirty="0" smtClean="0"/>
              <a:t>)</a:t>
            </a:r>
            <a:endParaRPr lang="ko-KR" altLang="en-US" sz="3200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3483386" cy="6192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오른쪽 화살표 4"/>
          <p:cNvSpPr/>
          <p:nvPr/>
        </p:nvSpPr>
        <p:spPr>
          <a:xfrm>
            <a:off x="3203848" y="1879721"/>
            <a:ext cx="1440160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23928" y="3356992"/>
            <a:ext cx="4968552" cy="2160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b="1" dirty="0" smtClean="0"/>
              <a:t>메인 화면으로 현재 가장 인기 있는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영화 </a:t>
            </a:r>
            <a:r>
              <a:rPr lang="en-US" altLang="ko-KR" sz="2000" b="1" dirty="0" smtClean="0"/>
              <a:t>20</a:t>
            </a:r>
            <a:r>
              <a:rPr lang="ko-KR" altLang="en-US" sz="2000" b="1" dirty="0" smtClean="0"/>
              <a:t>개를 차례대로 천천히 보여줍니다</a:t>
            </a:r>
            <a:r>
              <a:rPr lang="en-US" altLang="ko-KR" sz="3200" dirty="0" smtClean="0"/>
              <a:t>.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809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860032" y="2821496"/>
            <a:ext cx="1800200" cy="1143000"/>
          </a:xfrm>
        </p:spPr>
        <p:txBody>
          <a:bodyPr>
            <a:normAutofit/>
          </a:bodyPr>
          <a:lstStyle/>
          <a:p>
            <a:r>
              <a:rPr lang="ko-KR" altLang="en-US" sz="2800" dirty="0" err="1" smtClean="0"/>
              <a:t>메뉴바</a:t>
            </a:r>
            <a:endParaRPr lang="ko-KR" altLang="en-US" sz="2800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620688"/>
            <a:ext cx="3528392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오른쪽 화살표 4"/>
          <p:cNvSpPr/>
          <p:nvPr/>
        </p:nvSpPr>
        <p:spPr>
          <a:xfrm>
            <a:off x="3635896" y="3068960"/>
            <a:ext cx="1440160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98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03110"/>
            <a:ext cx="2795355" cy="62726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3110"/>
            <a:ext cx="2808312" cy="6016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414" y="5383330"/>
            <a:ext cx="414515" cy="41451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843808" y="4990995"/>
            <a:ext cx="2880320" cy="7846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917178" y="1988840"/>
            <a:ext cx="3312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 err="1" smtClean="0"/>
              <a:t>카카오톡</a:t>
            </a:r>
            <a:r>
              <a:rPr lang="ko-KR" altLang="en-US" sz="2000" b="1" dirty="0" smtClean="0"/>
              <a:t> 공유하기 </a:t>
            </a:r>
            <a:endParaRPr lang="en-US" altLang="ko-KR" sz="2000" b="1" dirty="0" smtClean="0"/>
          </a:p>
          <a:p>
            <a:endParaRPr lang="en-US" altLang="ko-KR" sz="2000" b="1" dirty="0"/>
          </a:p>
          <a:p>
            <a:r>
              <a:rPr lang="en-US" altLang="ko-KR" sz="2000" b="1" dirty="0" smtClean="0"/>
              <a:t>    </a:t>
            </a:r>
            <a:r>
              <a:rPr lang="ko-KR" altLang="en-US" sz="2000" b="1" dirty="0" smtClean="0"/>
              <a:t>버튼 클릭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/>
          </a:p>
          <a:p>
            <a:r>
              <a:rPr lang="en-US" altLang="ko-KR" sz="2000" b="1" dirty="0" smtClean="0"/>
              <a:t>2. </a:t>
            </a:r>
            <a:r>
              <a:rPr lang="ko-KR" altLang="en-US" sz="2000" b="1" dirty="0" err="1" smtClean="0"/>
              <a:t>카카오톡으로</a:t>
            </a:r>
            <a:r>
              <a:rPr lang="ko-KR" altLang="en-US" sz="2000" b="1" dirty="0" smtClean="0"/>
              <a:t> 넘어가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endParaRPr lang="en-US" altLang="ko-KR" sz="2000" b="1" dirty="0" smtClean="0"/>
          </a:p>
          <a:p>
            <a:r>
              <a:rPr lang="en-US" altLang="ko-KR" sz="2000" b="1" dirty="0" smtClean="0"/>
              <a:t>   </a:t>
            </a:r>
            <a:r>
              <a:rPr lang="ko-KR" altLang="en-US" sz="2000" b="1" dirty="0" smtClean="0"/>
              <a:t>공유를 할 수 있습니다</a:t>
            </a:r>
            <a:r>
              <a:rPr lang="en-US" altLang="ko-KR" sz="2000" b="1" dirty="0" smtClean="0"/>
              <a:t>.</a:t>
            </a:r>
          </a:p>
        </p:txBody>
      </p:sp>
      <p:sp>
        <p:nvSpPr>
          <p:cNvPr id="10" name="오른쪽 화살표 9"/>
          <p:cNvSpPr/>
          <p:nvPr/>
        </p:nvSpPr>
        <p:spPr>
          <a:xfrm>
            <a:off x="5220072" y="2314963"/>
            <a:ext cx="785337" cy="64807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3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0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309</Words>
  <Application>Microsoft Office PowerPoint</Application>
  <PresentationFormat>화면 슬라이드 쇼(4:3)</PresentationFormat>
  <Paragraphs>83</Paragraphs>
  <Slides>25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솔데스크</vt:lpstr>
      <vt:lpstr>주제</vt:lpstr>
      <vt:lpstr>목적</vt:lpstr>
      <vt:lpstr>개발 환경</vt:lpstr>
      <vt:lpstr>메뉴 구조도</vt:lpstr>
      <vt:lpstr>인트로 화면</vt:lpstr>
      <vt:lpstr>Home(메인 화면)</vt:lpstr>
      <vt:lpstr>메뉴바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최종 프로젝트 기능표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솔데스크</dc:title>
  <dc:creator>은택</dc:creator>
  <cp:lastModifiedBy>은택</cp:lastModifiedBy>
  <cp:revision>14</cp:revision>
  <dcterms:created xsi:type="dcterms:W3CDTF">2020-02-27T07:35:01Z</dcterms:created>
  <dcterms:modified xsi:type="dcterms:W3CDTF">2020-02-27T12:49:28Z</dcterms:modified>
</cp:coreProperties>
</file>

<file path=docProps/thumbnail.jpeg>
</file>